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 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A2B00F-5159-4F44-9EE6-293689DFECA3}"/>
              </a:ext>
            </a:extLst>
          </p:cNvPr>
          <p:cNvSpPr/>
          <p:nvPr/>
        </p:nvSpPr>
        <p:spPr>
          <a:xfrm>
            <a:off x="-111211" y="-86497"/>
            <a:ext cx="12303211" cy="6944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19F9DC-C2B7-4C2A-91B3-54E11E4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Josefin Sans"/>
              </a:rPr>
              <a:t>Security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9A334-15E3-455A-AAA0-9407C0090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Students have allowed to log in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at work. Scanning the QR  of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office they will </a:t>
            </a:r>
            <a:r>
              <a:rPr lang="en-US">
                <a:solidFill>
                  <a:schemeClr val="bg1"/>
                </a:solidFill>
              </a:rPr>
              <a:t>have  access.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qr photo">
            <a:extLst>
              <a:ext uri="{FF2B5EF4-FFF2-40B4-BE49-F238E27FC236}">
                <a16:creationId xmlns:a16="http://schemas.microsoft.com/office/drawing/2014/main" id="{5854F02C-A05F-4496-8EA5-966C7980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6" y="2299001"/>
            <a:ext cx="3065891" cy="3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894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64</Words>
  <Application>Microsoft Office PowerPoint</Application>
  <PresentationFormat>Panorámica</PresentationFormat>
  <Paragraphs>16</Paragraphs>
  <Slides>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22</cp:revision>
  <dcterms:created xsi:type="dcterms:W3CDTF">2019-04-17T16:27:21Z</dcterms:created>
  <dcterms:modified xsi:type="dcterms:W3CDTF">2019-04-20T07:37:37Z</dcterms:modified>
</cp:coreProperties>
</file>